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0" r:id="rId6"/>
    <p:sldId id="262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B2DF5-9A19-4A1E-AE7F-86479D9AECDC}" type="datetimeFigureOut">
              <a:rPr lang="en-US" smtClean="0"/>
              <a:t>5/4/2013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D24001-C92F-4E2F-8AE0-7678956CF78C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B2DF5-9A19-4A1E-AE7F-86479D9AECDC}" type="datetimeFigureOut">
              <a:rPr lang="en-US" smtClean="0"/>
              <a:t>5/4/2013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24001-C92F-4E2F-8AE0-7678956CF7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B2DF5-9A19-4A1E-AE7F-86479D9AECDC}" type="datetimeFigureOut">
              <a:rPr lang="en-US" smtClean="0"/>
              <a:t>5/4/2013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24001-C92F-4E2F-8AE0-7678956CF7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F0B2DF5-9A19-4A1E-AE7F-86479D9AECDC}" type="datetimeFigureOut">
              <a:rPr lang="en-US" smtClean="0"/>
              <a:t>5/4/2013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8D24001-C92F-4E2F-8AE0-7678956CF78C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B2DF5-9A19-4A1E-AE7F-86479D9AECDC}" type="datetimeFigureOut">
              <a:rPr lang="en-US" smtClean="0"/>
              <a:t>5/4/2013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24001-C92F-4E2F-8AE0-7678956CF78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B2DF5-9A19-4A1E-AE7F-86479D9AECDC}" type="datetimeFigureOut">
              <a:rPr lang="en-US" smtClean="0"/>
              <a:t>5/4/2013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24001-C92F-4E2F-8AE0-7678956CF78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24001-C92F-4E2F-8AE0-7678956CF78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B2DF5-9A19-4A1E-AE7F-86479D9AECDC}" type="datetimeFigureOut">
              <a:rPr lang="en-US" smtClean="0"/>
              <a:t>5/4/2013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B2DF5-9A19-4A1E-AE7F-86479D9AECDC}" type="datetimeFigureOut">
              <a:rPr lang="en-US" smtClean="0"/>
              <a:t>5/4/2013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24001-C92F-4E2F-8AE0-7678956CF78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B2DF5-9A19-4A1E-AE7F-86479D9AECDC}" type="datetimeFigureOut">
              <a:rPr lang="en-US" smtClean="0"/>
              <a:t>5/4/2013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24001-C92F-4E2F-8AE0-7678956CF7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F0B2DF5-9A19-4A1E-AE7F-86479D9AECDC}" type="datetimeFigureOut">
              <a:rPr lang="en-US" smtClean="0"/>
              <a:t>5/4/2013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D24001-C92F-4E2F-8AE0-7678956CF78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B2DF5-9A19-4A1E-AE7F-86479D9AECDC}" type="datetimeFigureOut">
              <a:rPr lang="en-US" smtClean="0"/>
              <a:t>5/4/2013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D24001-C92F-4E2F-8AE0-7678956CF78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F0B2DF5-9A19-4A1E-AE7F-86479D9AECDC}" type="datetimeFigureOut">
              <a:rPr lang="en-US" smtClean="0"/>
              <a:t>5/4/2013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8D24001-C92F-4E2F-8AE0-7678956CF78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World War II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Primary and Secondary 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102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886200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The Diary of </a:t>
            </a:r>
            <a:br>
              <a:rPr lang="en-US" b="1" i="1" dirty="0" smtClean="0"/>
            </a:br>
            <a:r>
              <a:rPr lang="en-US" b="1" i="1" dirty="0" smtClean="0"/>
              <a:t>Anne Frank</a:t>
            </a:r>
            <a:endParaRPr lang="en-US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52671"/>
            <a:ext cx="3581400" cy="59481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1943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World War II Casualty List</a:t>
            </a:r>
            <a:endParaRPr lang="en-US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62100"/>
            <a:ext cx="8115610" cy="4991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2652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United States Holocaust Museum</a:t>
            </a:r>
            <a:endParaRPr lang="en-US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752600"/>
            <a:ext cx="3443403" cy="43187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1800" y="10877550"/>
            <a:ext cx="444500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357486"/>
            <a:ext cx="4072481" cy="30604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5193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3657600" cy="45720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3200" dirty="0" smtClean="0"/>
              <a:t>Biography </a:t>
            </a:r>
          </a:p>
          <a:p>
            <a:pPr marL="0" indent="0" algn="ctr">
              <a:buNone/>
            </a:pPr>
            <a:r>
              <a:rPr lang="en-US" sz="3200" dirty="0" smtClean="0"/>
              <a:t>by Earl Rice, Jr.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Douglas MacArthur</a:t>
            </a:r>
            <a:endParaRPr lang="en-US" b="1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29" r="17978" b="18469"/>
          <a:stretch/>
        </p:blipFill>
        <p:spPr bwMode="auto">
          <a:xfrm>
            <a:off x="4800600" y="1295400"/>
            <a:ext cx="3733800" cy="52033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4910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World War II Memorial Website</a:t>
            </a:r>
            <a:endParaRPr lang="en-US" b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3" r="7009"/>
          <a:stretch/>
        </p:blipFill>
        <p:spPr bwMode="auto">
          <a:xfrm>
            <a:off x="762000" y="1524000"/>
            <a:ext cx="7543800" cy="49202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9701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/>
              <a:t>“Anne Frank: Diary of a Young Girl.”   titlewave.com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“World War II Casualty List.”      http://commons.wikimedia.org/wiki/File:World_War_II_Casualty_List_by_Aircraft_Type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“Holocaust Museum.” </a:t>
            </a:r>
            <a:r>
              <a:rPr lang="en-US" sz="1600" dirty="0"/>
              <a:t>http://commons.wikimedia.org/wiki/File:United_States_Holocaust_Memorial_Museum</a:t>
            </a: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“Holocaust Museum Reads Roll Call of Victims.” </a:t>
            </a:r>
            <a:r>
              <a:rPr lang="en-US" sz="1600" dirty="0"/>
              <a:t>http://images.virtualjerusalem.com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8627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59</TotalTime>
  <Words>75</Words>
  <Application>Microsoft Office PowerPoint</Application>
  <PresentationFormat>On-screen Show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Paper</vt:lpstr>
      <vt:lpstr>Primary and Secondary Sources</vt:lpstr>
      <vt:lpstr>The Diary of  Anne Frank</vt:lpstr>
      <vt:lpstr>World War II Casualty List</vt:lpstr>
      <vt:lpstr>United States Holocaust Museum</vt:lpstr>
      <vt:lpstr>Douglas MacArthur</vt:lpstr>
      <vt:lpstr>World War II Memorial Website</vt:lpstr>
      <vt:lpstr>Works Cited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Primary and Secondary Sources</dc:title>
  <dc:creator>mariannefbates</dc:creator>
  <cp:lastModifiedBy>mariannefbates</cp:lastModifiedBy>
  <cp:revision>5</cp:revision>
  <dcterms:created xsi:type="dcterms:W3CDTF">2013-05-04T22:34:10Z</dcterms:created>
  <dcterms:modified xsi:type="dcterms:W3CDTF">2013-05-04T23:33:25Z</dcterms:modified>
</cp:coreProperties>
</file>